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Lst>
  <p:sldSz cy="5143500" cx="9144000"/>
  <p:notesSz cx="6858000" cy="9144000"/>
  <p:embeddedFontLst>
    <p:embeddedFont>
      <p:font typeface="Raleway"/>
      <p:regular r:id="rId11"/>
      <p:bold r:id="rId12"/>
      <p:italic r:id="rId13"/>
      <p:boldItalic r:id="rId14"/>
    </p:embeddedFont>
    <p:embeddedFont>
      <p:font typeface="Lato"/>
      <p:regular r:id="rId15"/>
      <p:bold r:id="rId16"/>
      <p:italic r:id="rId17"/>
      <p:boldItalic r:id="rId1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font" Target="fonts/Raleway-regular.fntdata"/><Relationship Id="rId10" Type="http://schemas.openxmlformats.org/officeDocument/2006/relationships/slide" Target="slides/slide5.xml"/><Relationship Id="rId13" Type="http://schemas.openxmlformats.org/officeDocument/2006/relationships/font" Target="fonts/Raleway-italic.fntdata"/><Relationship Id="rId12" Type="http://schemas.openxmlformats.org/officeDocument/2006/relationships/font" Target="fonts/Raleway-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Lato-regular.fntdata"/><Relationship Id="rId14" Type="http://schemas.openxmlformats.org/officeDocument/2006/relationships/font" Target="fonts/Raleway-boldItalic.fntdata"/><Relationship Id="rId17" Type="http://schemas.openxmlformats.org/officeDocument/2006/relationships/font" Target="fonts/Lato-italic.fntdata"/><Relationship Id="rId16" Type="http://schemas.openxmlformats.org/officeDocument/2006/relationships/font" Target="fonts/Lato-bold.fntdata"/><Relationship Id="rId5" Type="http://schemas.openxmlformats.org/officeDocument/2006/relationships/notesMaster" Target="notesMasters/notesMaster1.xml"/><Relationship Id="rId6" Type="http://schemas.openxmlformats.org/officeDocument/2006/relationships/slide" Target="slides/slide1.xml"/><Relationship Id="rId18" Type="http://schemas.openxmlformats.org/officeDocument/2006/relationships/font" Target="fonts/Lato-boldItalic.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2" name="Shape 82"/>
        <p:cNvGrpSpPr/>
        <p:nvPr/>
      </p:nvGrpSpPr>
      <p:grpSpPr>
        <a:xfrm>
          <a:off x="0" y="0"/>
          <a:ext cx="0" cy="0"/>
          <a:chOff x="0" y="0"/>
          <a:chExt cx="0" cy="0"/>
        </a:xfrm>
      </p:grpSpPr>
      <p:sp>
        <p:nvSpPr>
          <p:cNvPr id="83" name="Google Shape;83;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8" name="Shape 88"/>
        <p:cNvGrpSpPr/>
        <p:nvPr/>
      </p:nvGrpSpPr>
      <p:grpSpPr>
        <a:xfrm>
          <a:off x="0" y="0"/>
          <a:ext cx="0" cy="0"/>
          <a:chOff x="0" y="0"/>
          <a:chExt cx="0" cy="0"/>
        </a:xfrm>
      </p:grpSpPr>
      <p:sp>
        <p:nvSpPr>
          <p:cNvPr id="89" name="Google Shape;89;g81873499a2_0_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81873499a2_0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5" name="Shape 95"/>
        <p:cNvGrpSpPr/>
        <p:nvPr/>
      </p:nvGrpSpPr>
      <p:grpSpPr>
        <a:xfrm>
          <a:off x="0" y="0"/>
          <a:ext cx="0" cy="0"/>
          <a:chOff x="0" y="0"/>
          <a:chExt cx="0" cy="0"/>
        </a:xfrm>
      </p:grpSpPr>
      <p:sp>
        <p:nvSpPr>
          <p:cNvPr id="96" name="Google Shape;96;g81873499a2_0_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81873499a2_0_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2" name="Shape 102"/>
        <p:cNvGrpSpPr/>
        <p:nvPr/>
      </p:nvGrpSpPr>
      <p:grpSpPr>
        <a:xfrm>
          <a:off x="0" y="0"/>
          <a:ext cx="0" cy="0"/>
          <a:chOff x="0" y="0"/>
          <a:chExt cx="0" cy="0"/>
        </a:xfrm>
      </p:grpSpPr>
      <p:sp>
        <p:nvSpPr>
          <p:cNvPr id="103" name="Google Shape;103;g81873499a2_0_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81873499a2_0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9" name="Shape 109"/>
        <p:cNvGrpSpPr/>
        <p:nvPr/>
      </p:nvGrpSpPr>
      <p:grpSpPr>
        <a:xfrm>
          <a:off x="0" y="0"/>
          <a:ext cx="0" cy="0"/>
          <a:chOff x="0" y="0"/>
          <a:chExt cx="0" cy="0"/>
        </a:xfrm>
      </p:grpSpPr>
      <p:sp>
        <p:nvSpPr>
          <p:cNvPr id="110" name="Google Shape;110;g81873499a2_0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81873499a2_0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bg>
      <p:bgPr>
        <a:solidFill>
          <a:schemeClr val="lt2"/>
        </a:solidFill>
      </p:bgPr>
    </p:bg>
    <p:spTree>
      <p:nvGrpSpPr>
        <p:cNvPr id="9" name="Shape 9"/>
        <p:cNvGrpSpPr/>
        <p:nvPr/>
      </p:nvGrpSpPr>
      <p:grpSpPr>
        <a:xfrm>
          <a:off x="0" y="0"/>
          <a:ext cx="0" cy="0"/>
          <a:chOff x="0" y="0"/>
          <a:chExt cx="0" cy="0"/>
        </a:xfrm>
      </p:grpSpPr>
      <p:sp>
        <p:nvSpPr>
          <p:cNvPr id="10" name="Google Shape;10;p2"/>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 name="Google Shape;11;p2"/>
          <p:cNvGrpSpPr/>
          <p:nvPr/>
        </p:nvGrpSpPr>
        <p:grpSpPr>
          <a:xfrm>
            <a:off x="830392" y="1191256"/>
            <a:ext cx="745763" cy="45826"/>
            <a:chOff x="4580561" y="2589004"/>
            <a:chExt cx="1064464" cy="25200"/>
          </a:xfrm>
        </p:grpSpPr>
        <p:sp>
          <p:nvSpPr>
            <p:cNvPr id="12" name="Google Shape;12;p2"/>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729450" y="1322450"/>
            <a:ext cx="7688100" cy="1664700"/>
          </a:xfrm>
          <a:prstGeom prst="rect">
            <a:avLst/>
          </a:prstGeom>
        </p:spPr>
        <p:txBody>
          <a:bodyPr anchorCtr="0" anchor="t" bIns="91425" lIns="91425" spcFirstLastPara="1" rIns="91425" wrap="square" tIns="91425">
            <a:noAutofit/>
          </a:bodyPr>
          <a:lstStyle>
            <a:lvl1pPr lvl="0">
              <a:spcBef>
                <a:spcPts val="0"/>
              </a:spcBef>
              <a:spcAft>
                <a:spcPts val="0"/>
              </a:spcAft>
              <a:buClr>
                <a:schemeClr val="dk2"/>
              </a:buClr>
              <a:buSzPts val="4200"/>
              <a:buNone/>
              <a:defRPr sz="4200">
                <a:solidFill>
                  <a:schemeClr val="dk2"/>
                </a:solidFill>
              </a:defRPr>
            </a:lvl1pPr>
            <a:lvl2pPr lvl="1">
              <a:spcBef>
                <a:spcPts val="0"/>
              </a:spcBef>
              <a:spcAft>
                <a:spcPts val="0"/>
              </a:spcAft>
              <a:buClr>
                <a:schemeClr val="dk2"/>
              </a:buClr>
              <a:buSzPts val="4200"/>
              <a:buNone/>
              <a:defRPr sz="4200">
                <a:solidFill>
                  <a:schemeClr val="dk2"/>
                </a:solidFill>
              </a:defRPr>
            </a:lvl2pPr>
            <a:lvl3pPr lvl="2">
              <a:spcBef>
                <a:spcPts val="0"/>
              </a:spcBef>
              <a:spcAft>
                <a:spcPts val="0"/>
              </a:spcAft>
              <a:buClr>
                <a:schemeClr val="dk2"/>
              </a:buClr>
              <a:buSzPts val="4200"/>
              <a:buNone/>
              <a:defRPr sz="4200">
                <a:solidFill>
                  <a:schemeClr val="dk2"/>
                </a:solidFill>
              </a:defRPr>
            </a:lvl3pPr>
            <a:lvl4pPr lvl="3">
              <a:spcBef>
                <a:spcPts val="0"/>
              </a:spcBef>
              <a:spcAft>
                <a:spcPts val="0"/>
              </a:spcAft>
              <a:buClr>
                <a:schemeClr val="dk2"/>
              </a:buClr>
              <a:buSzPts val="4200"/>
              <a:buNone/>
              <a:defRPr sz="4200">
                <a:solidFill>
                  <a:schemeClr val="dk2"/>
                </a:solidFill>
              </a:defRPr>
            </a:lvl4pPr>
            <a:lvl5pPr lvl="4">
              <a:spcBef>
                <a:spcPts val="0"/>
              </a:spcBef>
              <a:spcAft>
                <a:spcPts val="0"/>
              </a:spcAft>
              <a:buClr>
                <a:schemeClr val="dk2"/>
              </a:buClr>
              <a:buSzPts val="4200"/>
              <a:buNone/>
              <a:defRPr sz="4200">
                <a:solidFill>
                  <a:schemeClr val="dk2"/>
                </a:solidFill>
              </a:defRPr>
            </a:lvl5pPr>
            <a:lvl6pPr lvl="5">
              <a:spcBef>
                <a:spcPts val="0"/>
              </a:spcBef>
              <a:spcAft>
                <a:spcPts val="0"/>
              </a:spcAft>
              <a:buClr>
                <a:schemeClr val="dk2"/>
              </a:buClr>
              <a:buSzPts val="4200"/>
              <a:buNone/>
              <a:defRPr sz="4200">
                <a:solidFill>
                  <a:schemeClr val="dk2"/>
                </a:solidFill>
              </a:defRPr>
            </a:lvl6pPr>
            <a:lvl7pPr lvl="6">
              <a:spcBef>
                <a:spcPts val="0"/>
              </a:spcBef>
              <a:spcAft>
                <a:spcPts val="0"/>
              </a:spcAft>
              <a:buClr>
                <a:schemeClr val="dk2"/>
              </a:buClr>
              <a:buSzPts val="4200"/>
              <a:buNone/>
              <a:defRPr sz="4200">
                <a:solidFill>
                  <a:schemeClr val="dk2"/>
                </a:solidFill>
              </a:defRPr>
            </a:lvl7pPr>
            <a:lvl8pPr lvl="7">
              <a:spcBef>
                <a:spcPts val="0"/>
              </a:spcBef>
              <a:spcAft>
                <a:spcPts val="0"/>
              </a:spcAft>
              <a:buClr>
                <a:schemeClr val="dk2"/>
              </a:buClr>
              <a:buSzPts val="4200"/>
              <a:buNone/>
              <a:defRPr sz="4200">
                <a:solidFill>
                  <a:schemeClr val="dk2"/>
                </a:solidFill>
              </a:defRPr>
            </a:lvl8pPr>
            <a:lvl9pPr lvl="8">
              <a:spcBef>
                <a:spcPts val="0"/>
              </a:spcBef>
              <a:spcAft>
                <a:spcPts val="0"/>
              </a:spcAft>
              <a:buClr>
                <a:schemeClr val="dk2"/>
              </a:buClr>
              <a:buSzPts val="4200"/>
              <a:buNone/>
              <a:defRPr sz="4200">
                <a:solidFill>
                  <a:schemeClr val="dk2"/>
                </a:solidFill>
              </a:defRPr>
            </a:lvl9pPr>
          </a:lstStyle>
          <a:p/>
        </p:txBody>
      </p:sp>
      <p:sp>
        <p:nvSpPr>
          <p:cNvPr id="15" name="Google Shape;15;p2"/>
          <p:cNvSpPr txBox="1"/>
          <p:nvPr>
            <p:ph idx="1" type="subTitle"/>
          </p:nvPr>
        </p:nvSpPr>
        <p:spPr>
          <a:xfrm>
            <a:off x="729627" y="3172900"/>
            <a:ext cx="7688100" cy="5412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16" name="Google Shape;16;p2"/>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bg>
      <p:bgPr>
        <a:solidFill>
          <a:schemeClr val="dk1"/>
        </a:solidFill>
      </p:bgPr>
    </p:bg>
    <p:spTree>
      <p:nvGrpSpPr>
        <p:cNvPr id="73" name="Shape 73"/>
        <p:cNvGrpSpPr/>
        <p:nvPr/>
      </p:nvGrpSpPr>
      <p:grpSpPr>
        <a:xfrm>
          <a:off x="0" y="0"/>
          <a:ext cx="0" cy="0"/>
          <a:chOff x="0" y="0"/>
          <a:chExt cx="0" cy="0"/>
        </a:xfrm>
      </p:grpSpPr>
      <p:grpSp>
        <p:nvGrpSpPr>
          <p:cNvPr id="74" name="Google Shape;74;p11"/>
          <p:cNvGrpSpPr/>
          <p:nvPr/>
        </p:nvGrpSpPr>
        <p:grpSpPr>
          <a:xfrm>
            <a:off x="830392" y="4169130"/>
            <a:ext cx="745763" cy="45826"/>
            <a:chOff x="4580561" y="2589004"/>
            <a:chExt cx="1064464" cy="25200"/>
          </a:xfrm>
        </p:grpSpPr>
        <p:sp>
          <p:nvSpPr>
            <p:cNvPr id="75" name="Google Shape;75;p11"/>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11"/>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7" name="Google Shape;77;p11"/>
          <p:cNvSpPr txBox="1"/>
          <p:nvPr>
            <p:ph hasCustomPrompt="1" type="title"/>
          </p:nvPr>
        </p:nvSpPr>
        <p:spPr>
          <a:xfrm>
            <a:off x="729450" y="733950"/>
            <a:ext cx="7688400" cy="12447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8000"/>
              <a:buNone/>
              <a:defRPr sz="8000">
                <a:solidFill>
                  <a:schemeClr val="lt1"/>
                </a:solidFill>
              </a:defRPr>
            </a:lvl1pPr>
            <a:lvl2pPr lvl="1">
              <a:spcBef>
                <a:spcPts val="0"/>
              </a:spcBef>
              <a:spcAft>
                <a:spcPts val="0"/>
              </a:spcAft>
              <a:buClr>
                <a:schemeClr val="lt1"/>
              </a:buClr>
              <a:buSzPts val="8000"/>
              <a:buNone/>
              <a:defRPr sz="8000">
                <a:solidFill>
                  <a:schemeClr val="lt1"/>
                </a:solidFill>
              </a:defRPr>
            </a:lvl2pPr>
            <a:lvl3pPr lvl="2">
              <a:spcBef>
                <a:spcPts val="0"/>
              </a:spcBef>
              <a:spcAft>
                <a:spcPts val="0"/>
              </a:spcAft>
              <a:buClr>
                <a:schemeClr val="lt1"/>
              </a:buClr>
              <a:buSzPts val="8000"/>
              <a:buNone/>
              <a:defRPr sz="8000">
                <a:solidFill>
                  <a:schemeClr val="lt1"/>
                </a:solidFill>
              </a:defRPr>
            </a:lvl3pPr>
            <a:lvl4pPr lvl="3">
              <a:spcBef>
                <a:spcPts val="0"/>
              </a:spcBef>
              <a:spcAft>
                <a:spcPts val="0"/>
              </a:spcAft>
              <a:buClr>
                <a:schemeClr val="lt1"/>
              </a:buClr>
              <a:buSzPts val="8000"/>
              <a:buNone/>
              <a:defRPr sz="8000">
                <a:solidFill>
                  <a:schemeClr val="lt1"/>
                </a:solidFill>
              </a:defRPr>
            </a:lvl4pPr>
            <a:lvl5pPr lvl="4">
              <a:spcBef>
                <a:spcPts val="0"/>
              </a:spcBef>
              <a:spcAft>
                <a:spcPts val="0"/>
              </a:spcAft>
              <a:buClr>
                <a:schemeClr val="lt1"/>
              </a:buClr>
              <a:buSzPts val="8000"/>
              <a:buNone/>
              <a:defRPr sz="8000">
                <a:solidFill>
                  <a:schemeClr val="lt1"/>
                </a:solidFill>
              </a:defRPr>
            </a:lvl5pPr>
            <a:lvl6pPr lvl="5">
              <a:spcBef>
                <a:spcPts val="0"/>
              </a:spcBef>
              <a:spcAft>
                <a:spcPts val="0"/>
              </a:spcAft>
              <a:buClr>
                <a:schemeClr val="lt1"/>
              </a:buClr>
              <a:buSzPts val="8000"/>
              <a:buNone/>
              <a:defRPr sz="8000">
                <a:solidFill>
                  <a:schemeClr val="lt1"/>
                </a:solidFill>
              </a:defRPr>
            </a:lvl6pPr>
            <a:lvl7pPr lvl="6">
              <a:spcBef>
                <a:spcPts val="0"/>
              </a:spcBef>
              <a:spcAft>
                <a:spcPts val="0"/>
              </a:spcAft>
              <a:buClr>
                <a:schemeClr val="lt1"/>
              </a:buClr>
              <a:buSzPts val="8000"/>
              <a:buNone/>
              <a:defRPr sz="8000">
                <a:solidFill>
                  <a:schemeClr val="lt1"/>
                </a:solidFill>
              </a:defRPr>
            </a:lvl7pPr>
            <a:lvl8pPr lvl="7">
              <a:spcBef>
                <a:spcPts val="0"/>
              </a:spcBef>
              <a:spcAft>
                <a:spcPts val="0"/>
              </a:spcAft>
              <a:buClr>
                <a:schemeClr val="lt1"/>
              </a:buClr>
              <a:buSzPts val="8000"/>
              <a:buNone/>
              <a:defRPr sz="8000">
                <a:solidFill>
                  <a:schemeClr val="lt1"/>
                </a:solidFill>
              </a:defRPr>
            </a:lvl8pPr>
            <a:lvl9pPr lvl="8">
              <a:spcBef>
                <a:spcPts val="0"/>
              </a:spcBef>
              <a:spcAft>
                <a:spcPts val="0"/>
              </a:spcAft>
              <a:buClr>
                <a:schemeClr val="lt1"/>
              </a:buClr>
              <a:buSzPts val="8000"/>
              <a:buNone/>
              <a:defRPr sz="8000">
                <a:solidFill>
                  <a:schemeClr val="lt1"/>
                </a:solidFill>
              </a:defRPr>
            </a:lvl9pPr>
          </a:lstStyle>
          <a:p>
            <a:r>
              <a:t>xx%</a:t>
            </a:r>
          </a:p>
        </p:txBody>
      </p:sp>
      <p:sp>
        <p:nvSpPr>
          <p:cNvPr id="78" name="Google Shape;78;p11"/>
          <p:cNvSpPr txBox="1"/>
          <p:nvPr>
            <p:ph idx="1" type="body"/>
          </p:nvPr>
        </p:nvSpPr>
        <p:spPr>
          <a:xfrm>
            <a:off x="729450" y="2272888"/>
            <a:ext cx="7688400" cy="15804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Clr>
                <a:schemeClr val="lt1"/>
              </a:buClr>
              <a:buSzPts val="1300"/>
              <a:buChar char="●"/>
              <a:defRPr>
                <a:solidFill>
                  <a:schemeClr val="lt1"/>
                </a:solidFill>
              </a:defRPr>
            </a:lvl1pPr>
            <a:lvl2pPr indent="-298450" lvl="1" marL="914400">
              <a:spcBef>
                <a:spcPts val="1600"/>
              </a:spcBef>
              <a:spcAft>
                <a:spcPts val="0"/>
              </a:spcAft>
              <a:buClr>
                <a:schemeClr val="lt1"/>
              </a:buClr>
              <a:buSzPts val="1100"/>
              <a:buChar char="○"/>
              <a:defRPr>
                <a:solidFill>
                  <a:schemeClr val="lt1"/>
                </a:solidFill>
              </a:defRPr>
            </a:lvl2pPr>
            <a:lvl3pPr indent="-298450" lvl="2" marL="1371600">
              <a:spcBef>
                <a:spcPts val="1600"/>
              </a:spcBef>
              <a:spcAft>
                <a:spcPts val="0"/>
              </a:spcAft>
              <a:buClr>
                <a:schemeClr val="lt1"/>
              </a:buClr>
              <a:buSzPts val="1100"/>
              <a:buChar char="■"/>
              <a:defRPr>
                <a:solidFill>
                  <a:schemeClr val="lt1"/>
                </a:solidFill>
              </a:defRPr>
            </a:lvl3pPr>
            <a:lvl4pPr indent="-298450" lvl="3" marL="1828800">
              <a:spcBef>
                <a:spcPts val="1600"/>
              </a:spcBef>
              <a:spcAft>
                <a:spcPts val="0"/>
              </a:spcAft>
              <a:buClr>
                <a:schemeClr val="lt1"/>
              </a:buClr>
              <a:buSzPts val="1100"/>
              <a:buChar char="●"/>
              <a:defRPr>
                <a:solidFill>
                  <a:schemeClr val="lt1"/>
                </a:solidFill>
              </a:defRPr>
            </a:lvl4pPr>
            <a:lvl5pPr indent="-298450" lvl="4" marL="2286000">
              <a:spcBef>
                <a:spcPts val="1600"/>
              </a:spcBef>
              <a:spcAft>
                <a:spcPts val="0"/>
              </a:spcAft>
              <a:buClr>
                <a:schemeClr val="lt1"/>
              </a:buClr>
              <a:buSzPts val="1100"/>
              <a:buChar char="○"/>
              <a:defRPr>
                <a:solidFill>
                  <a:schemeClr val="lt1"/>
                </a:solidFill>
              </a:defRPr>
            </a:lvl5pPr>
            <a:lvl6pPr indent="-298450" lvl="5" marL="2743200">
              <a:spcBef>
                <a:spcPts val="1600"/>
              </a:spcBef>
              <a:spcAft>
                <a:spcPts val="0"/>
              </a:spcAft>
              <a:buClr>
                <a:schemeClr val="lt1"/>
              </a:buClr>
              <a:buSzPts val="1100"/>
              <a:buChar char="■"/>
              <a:defRPr>
                <a:solidFill>
                  <a:schemeClr val="lt1"/>
                </a:solidFill>
              </a:defRPr>
            </a:lvl6pPr>
            <a:lvl7pPr indent="-298450" lvl="6" marL="3200400">
              <a:spcBef>
                <a:spcPts val="1600"/>
              </a:spcBef>
              <a:spcAft>
                <a:spcPts val="0"/>
              </a:spcAft>
              <a:buClr>
                <a:schemeClr val="lt1"/>
              </a:buClr>
              <a:buSzPts val="1100"/>
              <a:buChar char="●"/>
              <a:defRPr>
                <a:solidFill>
                  <a:schemeClr val="lt1"/>
                </a:solidFill>
              </a:defRPr>
            </a:lvl7pPr>
            <a:lvl8pPr indent="-298450" lvl="7" marL="3657600">
              <a:spcBef>
                <a:spcPts val="1600"/>
              </a:spcBef>
              <a:spcAft>
                <a:spcPts val="0"/>
              </a:spcAft>
              <a:buClr>
                <a:schemeClr val="lt1"/>
              </a:buClr>
              <a:buSzPts val="1100"/>
              <a:buChar char="○"/>
              <a:defRPr>
                <a:solidFill>
                  <a:schemeClr val="lt1"/>
                </a:solidFill>
              </a:defRPr>
            </a:lvl8pPr>
            <a:lvl9pPr indent="-298450" lvl="8" marL="4114800">
              <a:spcBef>
                <a:spcPts val="1600"/>
              </a:spcBef>
              <a:spcAft>
                <a:spcPts val="1600"/>
              </a:spcAft>
              <a:buClr>
                <a:schemeClr val="lt1"/>
              </a:buClr>
              <a:buSzPts val="1100"/>
              <a:buChar char="■"/>
              <a:defRPr>
                <a:solidFill>
                  <a:schemeClr val="lt1"/>
                </a:solidFill>
              </a:defRPr>
            </a:lvl9pPr>
          </a:lstStyle>
          <a:p/>
        </p:txBody>
      </p:sp>
      <p:sp>
        <p:nvSpPr>
          <p:cNvPr id="79" name="Google Shape;79;p11"/>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80" name="Shape 80"/>
        <p:cNvGrpSpPr/>
        <p:nvPr/>
      </p:nvGrpSpPr>
      <p:grpSpPr>
        <a:xfrm>
          <a:off x="0" y="0"/>
          <a:ext cx="0" cy="0"/>
          <a:chOff x="0" y="0"/>
          <a:chExt cx="0" cy="0"/>
        </a:xfrm>
      </p:grpSpPr>
      <p:sp>
        <p:nvSpPr>
          <p:cNvPr id="81" name="Google Shape;81;p12"/>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bg>
      <p:bgPr>
        <a:solidFill>
          <a:schemeClr val="dk1"/>
        </a:solidFill>
      </p:bgPr>
    </p:bg>
    <p:spTree>
      <p:nvGrpSpPr>
        <p:cNvPr id="17" name="Shape 17"/>
        <p:cNvGrpSpPr/>
        <p:nvPr/>
      </p:nvGrpSpPr>
      <p:grpSpPr>
        <a:xfrm>
          <a:off x="0" y="0"/>
          <a:ext cx="0" cy="0"/>
          <a:chOff x="0" y="0"/>
          <a:chExt cx="0" cy="0"/>
        </a:xfrm>
      </p:grpSpPr>
      <p:grpSp>
        <p:nvGrpSpPr>
          <p:cNvPr id="18" name="Google Shape;18;p3"/>
          <p:cNvGrpSpPr/>
          <p:nvPr/>
        </p:nvGrpSpPr>
        <p:grpSpPr>
          <a:xfrm>
            <a:off x="830392" y="1191256"/>
            <a:ext cx="745763" cy="45826"/>
            <a:chOff x="4580561" y="2589004"/>
            <a:chExt cx="1064464" cy="25200"/>
          </a:xfrm>
        </p:grpSpPr>
        <p:sp>
          <p:nvSpPr>
            <p:cNvPr id="19" name="Google Shape;19;p3"/>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3"/>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1" name="Google Shape;21;p3"/>
          <p:cNvSpPr txBox="1"/>
          <p:nvPr>
            <p:ph type="title"/>
          </p:nvPr>
        </p:nvSpPr>
        <p:spPr>
          <a:xfrm>
            <a:off x="729450" y="1322450"/>
            <a:ext cx="7688400" cy="15186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22" name="Google Shape;22;p3"/>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23" name="Shape 23"/>
        <p:cNvGrpSpPr/>
        <p:nvPr/>
      </p:nvGrpSpPr>
      <p:grpSpPr>
        <a:xfrm>
          <a:off x="0" y="0"/>
          <a:ext cx="0" cy="0"/>
          <a:chOff x="0" y="0"/>
          <a:chExt cx="0" cy="0"/>
        </a:xfrm>
      </p:grpSpPr>
      <p:sp>
        <p:nvSpPr>
          <p:cNvPr id="24" name="Google Shape;24;p4"/>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5" name="Google Shape;25;p4"/>
          <p:cNvGrpSpPr/>
          <p:nvPr/>
        </p:nvGrpSpPr>
        <p:grpSpPr>
          <a:xfrm>
            <a:off x="830392" y="1191256"/>
            <a:ext cx="745763" cy="45826"/>
            <a:chOff x="4580561" y="2589004"/>
            <a:chExt cx="1064464" cy="25200"/>
          </a:xfrm>
        </p:grpSpPr>
        <p:sp>
          <p:nvSpPr>
            <p:cNvPr id="26" name="Google Shape;26;p4"/>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4"/>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8" name="Google Shape;28;p4"/>
          <p:cNvSpPr txBox="1"/>
          <p:nvPr>
            <p:ph type="title"/>
          </p:nvPr>
        </p:nvSpPr>
        <p:spPr>
          <a:xfrm>
            <a:off x="729450" y="1318650"/>
            <a:ext cx="7688700" cy="535200"/>
          </a:xfrm>
          <a:prstGeom prst="rect">
            <a:avLst/>
          </a:prstGeom>
        </p:spPr>
        <p:txBody>
          <a:bodyPr anchorCtr="0" anchor="t" bIns="91425" lIns="91425" spcFirstLastPara="1" rIns="91425" wrap="square" tIns="91425">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p:txBody>
      </p:sp>
      <p:sp>
        <p:nvSpPr>
          <p:cNvPr id="29" name="Google Shape;29;p4"/>
          <p:cNvSpPr txBox="1"/>
          <p:nvPr>
            <p:ph idx="1" type="body"/>
          </p:nvPr>
        </p:nvSpPr>
        <p:spPr>
          <a:xfrm>
            <a:off x="729450" y="2078875"/>
            <a:ext cx="7688700" cy="22611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30" name="Google Shape;30;p4"/>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31" name="Shape 31"/>
        <p:cNvGrpSpPr/>
        <p:nvPr/>
      </p:nvGrpSpPr>
      <p:grpSpPr>
        <a:xfrm>
          <a:off x="0" y="0"/>
          <a:ext cx="0" cy="0"/>
          <a:chOff x="0" y="0"/>
          <a:chExt cx="0" cy="0"/>
        </a:xfrm>
      </p:grpSpPr>
      <p:sp>
        <p:nvSpPr>
          <p:cNvPr id="32" name="Google Shape;32;p5"/>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3" name="Google Shape;33;p5"/>
          <p:cNvGrpSpPr/>
          <p:nvPr/>
        </p:nvGrpSpPr>
        <p:grpSpPr>
          <a:xfrm>
            <a:off x="830392" y="1191256"/>
            <a:ext cx="745763" cy="45826"/>
            <a:chOff x="4580561" y="2589004"/>
            <a:chExt cx="1064464" cy="25200"/>
          </a:xfrm>
        </p:grpSpPr>
        <p:sp>
          <p:nvSpPr>
            <p:cNvPr id="34" name="Google Shape;34;p5"/>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5"/>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6" name="Google Shape;36;p5"/>
          <p:cNvSpPr txBox="1"/>
          <p:nvPr>
            <p:ph type="title"/>
          </p:nvPr>
        </p:nvSpPr>
        <p:spPr>
          <a:xfrm>
            <a:off x="729450" y="1318650"/>
            <a:ext cx="7688400" cy="535200"/>
          </a:xfrm>
          <a:prstGeom prst="rect">
            <a:avLst/>
          </a:prstGeom>
        </p:spPr>
        <p:txBody>
          <a:bodyPr anchorCtr="0" anchor="t" bIns="91425" lIns="91425" spcFirstLastPara="1" rIns="91425" wrap="square" tIns="91425">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p:txBody>
      </p:sp>
      <p:sp>
        <p:nvSpPr>
          <p:cNvPr id="37" name="Google Shape;37;p5"/>
          <p:cNvSpPr txBox="1"/>
          <p:nvPr>
            <p:ph idx="1" type="body"/>
          </p:nvPr>
        </p:nvSpPr>
        <p:spPr>
          <a:xfrm>
            <a:off x="729325" y="2078875"/>
            <a:ext cx="3774300" cy="22611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38" name="Google Shape;38;p5"/>
          <p:cNvSpPr txBox="1"/>
          <p:nvPr>
            <p:ph idx="2" type="body"/>
          </p:nvPr>
        </p:nvSpPr>
        <p:spPr>
          <a:xfrm>
            <a:off x="4643604" y="2078875"/>
            <a:ext cx="3774300" cy="22611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39" name="Google Shape;39;p5"/>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40" name="Shape 40"/>
        <p:cNvGrpSpPr/>
        <p:nvPr/>
      </p:nvGrpSpPr>
      <p:grpSpPr>
        <a:xfrm>
          <a:off x="0" y="0"/>
          <a:ext cx="0" cy="0"/>
          <a:chOff x="0" y="0"/>
          <a:chExt cx="0" cy="0"/>
        </a:xfrm>
      </p:grpSpPr>
      <p:sp>
        <p:nvSpPr>
          <p:cNvPr id="41" name="Google Shape;41;p6"/>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2" name="Google Shape;42;p6"/>
          <p:cNvGrpSpPr/>
          <p:nvPr/>
        </p:nvGrpSpPr>
        <p:grpSpPr>
          <a:xfrm>
            <a:off x="830392" y="1191256"/>
            <a:ext cx="745763" cy="45826"/>
            <a:chOff x="4580561" y="2589004"/>
            <a:chExt cx="1064464" cy="25200"/>
          </a:xfrm>
        </p:grpSpPr>
        <p:sp>
          <p:nvSpPr>
            <p:cNvPr id="43" name="Google Shape;43;p6"/>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6"/>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5" name="Google Shape;45;p6"/>
          <p:cNvSpPr txBox="1"/>
          <p:nvPr>
            <p:ph type="title"/>
          </p:nvPr>
        </p:nvSpPr>
        <p:spPr>
          <a:xfrm>
            <a:off x="729450" y="1318650"/>
            <a:ext cx="7688400" cy="535200"/>
          </a:xfrm>
          <a:prstGeom prst="rect">
            <a:avLst/>
          </a:prstGeom>
        </p:spPr>
        <p:txBody>
          <a:bodyPr anchorCtr="0" anchor="t" bIns="91425" lIns="91425" spcFirstLastPara="1" rIns="91425" wrap="square" tIns="91425">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p:txBody>
      </p:sp>
      <p:sp>
        <p:nvSpPr>
          <p:cNvPr id="46" name="Google Shape;46;p6"/>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47" name="Shape 47"/>
        <p:cNvGrpSpPr/>
        <p:nvPr/>
      </p:nvGrpSpPr>
      <p:grpSpPr>
        <a:xfrm>
          <a:off x="0" y="0"/>
          <a:ext cx="0" cy="0"/>
          <a:chOff x="0" y="0"/>
          <a:chExt cx="0" cy="0"/>
        </a:xfrm>
      </p:grpSpPr>
      <p:sp>
        <p:nvSpPr>
          <p:cNvPr id="48" name="Google Shape;48;p7"/>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9" name="Google Shape;49;p7"/>
          <p:cNvGrpSpPr/>
          <p:nvPr/>
        </p:nvGrpSpPr>
        <p:grpSpPr>
          <a:xfrm>
            <a:off x="830392" y="1191256"/>
            <a:ext cx="745763" cy="45826"/>
            <a:chOff x="4580561" y="2589004"/>
            <a:chExt cx="1064464" cy="25200"/>
          </a:xfrm>
        </p:grpSpPr>
        <p:sp>
          <p:nvSpPr>
            <p:cNvPr id="50" name="Google Shape;50;p7"/>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7"/>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2" name="Google Shape;52;p7"/>
          <p:cNvSpPr txBox="1"/>
          <p:nvPr>
            <p:ph type="title"/>
          </p:nvPr>
        </p:nvSpPr>
        <p:spPr>
          <a:xfrm>
            <a:off x="730000" y="1318650"/>
            <a:ext cx="3300900" cy="1381500"/>
          </a:xfrm>
          <a:prstGeom prst="rect">
            <a:avLst/>
          </a:prstGeom>
        </p:spPr>
        <p:txBody>
          <a:bodyPr anchorCtr="0" anchor="t" bIns="91425" lIns="91425" spcFirstLastPara="1" rIns="91425" wrap="square" tIns="91425">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p:txBody>
      </p:sp>
      <p:sp>
        <p:nvSpPr>
          <p:cNvPr id="53" name="Google Shape;53;p7"/>
          <p:cNvSpPr txBox="1"/>
          <p:nvPr>
            <p:ph idx="1" type="body"/>
          </p:nvPr>
        </p:nvSpPr>
        <p:spPr>
          <a:xfrm>
            <a:off x="721225" y="2781725"/>
            <a:ext cx="3300900" cy="15975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54" name="Google Shape;54;p7"/>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bg>
      <p:bgPr>
        <a:solidFill>
          <a:schemeClr val="accent3"/>
        </a:solidFill>
      </p:bgPr>
    </p:bg>
    <p:spTree>
      <p:nvGrpSpPr>
        <p:cNvPr id="55" name="Shape 55"/>
        <p:cNvGrpSpPr/>
        <p:nvPr/>
      </p:nvGrpSpPr>
      <p:grpSpPr>
        <a:xfrm>
          <a:off x="0" y="0"/>
          <a:ext cx="0" cy="0"/>
          <a:chOff x="0" y="0"/>
          <a:chExt cx="0" cy="0"/>
        </a:xfrm>
      </p:grpSpPr>
      <p:grpSp>
        <p:nvGrpSpPr>
          <p:cNvPr id="56" name="Google Shape;56;p8"/>
          <p:cNvGrpSpPr/>
          <p:nvPr/>
        </p:nvGrpSpPr>
        <p:grpSpPr>
          <a:xfrm>
            <a:off x="830392" y="4169130"/>
            <a:ext cx="745763" cy="45826"/>
            <a:chOff x="4580561" y="2589004"/>
            <a:chExt cx="1064464" cy="25200"/>
          </a:xfrm>
        </p:grpSpPr>
        <p:sp>
          <p:nvSpPr>
            <p:cNvPr id="57" name="Google Shape;57;p8"/>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8"/>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9" name="Google Shape;59;p8"/>
          <p:cNvSpPr txBox="1"/>
          <p:nvPr>
            <p:ph type="title"/>
          </p:nvPr>
        </p:nvSpPr>
        <p:spPr>
          <a:xfrm>
            <a:off x="729450" y="864300"/>
            <a:ext cx="7021200" cy="29850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60" name="Google Shape;60;p8"/>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61" name="Shape 61"/>
        <p:cNvGrpSpPr/>
        <p:nvPr/>
      </p:nvGrpSpPr>
      <p:grpSpPr>
        <a:xfrm>
          <a:off x="0" y="0"/>
          <a:ext cx="0" cy="0"/>
          <a:chOff x="0" y="0"/>
          <a:chExt cx="0" cy="0"/>
        </a:xfrm>
      </p:grpSpPr>
      <p:sp>
        <p:nvSpPr>
          <p:cNvPr id="62" name="Google Shape;62;p9"/>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3" name="Google Shape;63;p9"/>
          <p:cNvGrpSpPr/>
          <p:nvPr/>
        </p:nvGrpSpPr>
        <p:grpSpPr>
          <a:xfrm>
            <a:off x="830392" y="1191256"/>
            <a:ext cx="745763" cy="45826"/>
            <a:chOff x="4580561" y="2589004"/>
            <a:chExt cx="1064464" cy="25200"/>
          </a:xfrm>
        </p:grpSpPr>
        <p:sp>
          <p:nvSpPr>
            <p:cNvPr id="64" name="Google Shape;64;p9"/>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9"/>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6" name="Google Shape;66;p9"/>
          <p:cNvSpPr txBox="1"/>
          <p:nvPr>
            <p:ph type="title"/>
          </p:nvPr>
        </p:nvSpPr>
        <p:spPr>
          <a:xfrm>
            <a:off x="730000" y="1318650"/>
            <a:ext cx="3300900" cy="1687200"/>
          </a:xfrm>
          <a:prstGeom prst="rect">
            <a:avLst/>
          </a:prstGeom>
        </p:spPr>
        <p:txBody>
          <a:bodyPr anchorCtr="0" anchor="t" bIns="91425" lIns="91425" spcFirstLastPara="1" rIns="91425" wrap="square" tIns="91425">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p:txBody>
      </p:sp>
      <p:sp>
        <p:nvSpPr>
          <p:cNvPr id="67" name="Google Shape;67;p9"/>
          <p:cNvSpPr txBox="1"/>
          <p:nvPr>
            <p:ph idx="1" type="subTitle"/>
          </p:nvPr>
        </p:nvSpPr>
        <p:spPr>
          <a:xfrm>
            <a:off x="724950" y="3161525"/>
            <a:ext cx="3300900" cy="7590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68" name="Google Shape;68;p9"/>
          <p:cNvSpPr txBox="1"/>
          <p:nvPr>
            <p:ph idx="2" type="body"/>
          </p:nvPr>
        </p:nvSpPr>
        <p:spPr>
          <a:xfrm>
            <a:off x="5174225" y="1352625"/>
            <a:ext cx="3374400" cy="30255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69" name="Google Shape;69;p9"/>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70" name="Shape 70"/>
        <p:cNvGrpSpPr/>
        <p:nvPr/>
      </p:nvGrpSpPr>
      <p:grpSpPr>
        <a:xfrm>
          <a:off x="0" y="0"/>
          <a:ext cx="0" cy="0"/>
          <a:chOff x="0" y="0"/>
          <a:chExt cx="0" cy="0"/>
        </a:xfrm>
      </p:grpSpPr>
      <p:sp>
        <p:nvSpPr>
          <p:cNvPr id="71" name="Google Shape;71;p10"/>
          <p:cNvSpPr txBox="1"/>
          <p:nvPr>
            <p:ph idx="1" type="body"/>
          </p:nvPr>
        </p:nvSpPr>
        <p:spPr>
          <a:xfrm>
            <a:off x="724950" y="4372551"/>
            <a:ext cx="7697400" cy="4605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300"/>
              <a:buNone/>
              <a:defRPr/>
            </a:lvl1pPr>
          </a:lstStyle>
          <a:p/>
        </p:txBody>
      </p:sp>
      <p:sp>
        <p:nvSpPr>
          <p:cNvPr id="72" name="Google Shape;72;p10"/>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treamlin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SzPts val="2800"/>
              <a:buFont typeface="Raleway"/>
              <a:buNone/>
              <a:defRPr b="1" sz="2800">
                <a:latin typeface="Raleway"/>
                <a:ea typeface="Raleway"/>
                <a:cs typeface="Raleway"/>
                <a:sym typeface="Raleway"/>
              </a:defRPr>
            </a:lvl1pPr>
            <a:lvl2pPr lvl="1">
              <a:spcBef>
                <a:spcPts val="0"/>
              </a:spcBef>
              <a:spcAft>
                <a:spcPts val="0"/>
              </a:spcAft>
              <a:buSzPts val="2800"/>
              <a:buFont typeface="Raleway"/>
              <a:buNone/>
              <a:defRPr b="1" sz="2800">
                <a:latin typeface="Raleway"/>
                <a:ea typeface="Raleway"/>
                <a:cs typeface="Raleway"/>
                <a:sym typeface="Raleway"/>
              </a:defRPr>
            </a:lvl2pPr>
            <a:lvl3pPr lvl="2">
              <a:spcBef>
                <a:spcPts val="0"/>
              </a:spcBef>
              <a:spcAft>
                <a:spcPts val="0"/>
              </a:spcAft>
              <a:buSzPts val="2800"/>
              <a:buFont typeface="Raleway"/>
              <a:buNone/>
              <a:defRPr b="1" sz="2800">
                <a:latin typeface="Raleway"/>
                <a:ea typeface="Raleway"/>
                <a:cs typeface="Raleway"/>
                <a:sym typeface="Raleway"/>
              </a:defRPr>
            </a:lvl3pPr>
            <a:lvl4pPr lvl="3">
              <a:spcBef>
                <a:spcPts val="0"/>
              </a:spcBef>
              <a:spcAft>
                <a:spcPts val="0"/>
              </a:spcAft>
              <a:buSzPts val="2800"/>
              <a:buFont typeface="Raleway"/>
              <a:buNone/>
              <a:defRPr b="1" sz="2800">
                <a:latin typeface="Raleway"/>
                <a:ea typeface="Raleway"/>
                <a:cs typeface="Raleway"/>
                <a:sym typeface="Raleway"/>
              </a:defRPr>
            </a:lvl4pPr>
            <a:lvl5pPr lvl="4">
              <a:spcBef>
                <a:spcPts val="0"/>
              </a:spcBef>
              <a:spcAft>
                <a:spcPts val="0"/>
              </a:spcAft>
              <a:buSzPts val="2800"/>
              <a:buFont typeface="Raleway"/>
              <a:buNone/>
              <a:defRPr b="1" sz="2800">
                <a:latin typeface="Raleway"/>
                <a:ea typeface="Raleway"/>
                <a:cs typeface="Raleway"/>
                <a:sym typeface="Raleway"/>
              </a:defRPr>
            </a:lvl5pPr>
            <a:lvl6pPr lvl="5">
              <a:spcBef>
                <a:spcPts val="0"/>
              </a:spcBef>
              <a:spcAft>
                <a:spcPts val="0"/>
              </a:spcAft>
              <a:buSzPts val="2800"/>
              <a:buFont typeface="Raleway"/>
              <a:buNone/>
              <a:defRPr b="1" sz="2800">
                <a:latin typeface="Raleway"/>
                <a:ea typeface="Raleway"/>
                <a:cs typeface="Raleway"/>
                <a:sym typeface="Raleway"/>
              </a:defRPr>
            </a:lvl6pPr>
            <a:lvl7pPr lvl="6">
              <a:spcBef>
                <a:spcPts val="0"/>
              </a:spcBef>
              <a:spcAft>
                <a:spcPts val="0"/>
              </a:spcAft>
              <a:buSzPts val="2800"/>
              <a:buFont typeface="Raleway"/>
              <a:buNone/>
              <a:defRPr b="1" sz="2800">
                <a:latin typeface="Raleway"/>
                <a:ea typeface="Raleway"/>
                <a:cs typeface="Raleway"/>
                <a:sym typeface="Raleway"/>
              </a:defRPr>
            </a:lvl7pPr>
            <a:lvl8pPr lvl="7">
              <a:spcBef>
                <a:spcPts val="0"/>
              </a:spcBef>
              <a:spcAft>
                <a:spcPts val="0"/>
              </a:spcAft>
              <a:buSzPts val="2800"/>
              <a:buFont typeface="Raleway"/>
              <a:buNone/>
              <a:defRPr b="1" sz="2800">
                <a:latin typeface="Raleway"/>
                <a:ea typeface="Raleway"/>
                <a:cs typeface="Raleway"/>
                <a:sym typeface="Raleway"/>
              </a:defRPr>
            </a:lvl8pPr>
            <a:lvl9pPr lvl="8">
              <a:spcBef>
                <a:spcPts val="0"/>
              </a:spcBef>
              <a:spcAft>
                <a:spcPts val="0"/>
              </a:spcAft>
              <a:buSzPts val="2800"/>
              <a:buFont typeface="Raleway"/>
              <a:buNone/>
              <a:defRPr b="1" sz="2800">
                <a:latin typeface="Raleway"/>
                <a:ea typeface="Raleway"/>
                <a:cs typeface="Raleway"/>
                <a:sym typeface="Raleway"/>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11150" lvl="0" marL="45720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indent="-298450" lvl="1" marL="91440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indent="-298450" lvl="2" marL="137160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indent="-298450" lvl="3" marL="182880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indent="-298450" lvl="4" marL="228600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indent="-298450" lvl="5" marL="274320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indent="-298450" lvl="6" marL="320040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indent="-298450" lvl="7" marL="365760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indent="-298450" lvl="8" marL="4114800">
              <a:lnSpc>
                <a:spcPct val="115000"/>
              </a:lnSpc>
              <a:spcBef>
                <a:spcPts val="1600"/>
              </a:spcBef>
              <a:spcAft>
                <a:spcPts val="1600"/>
              </a:spcAft>
              <a:buClr>
                <a:schemeClr val="accent1"/>
              </a:buClr>
              <a:buSzPts val="1100"/>
              <a:buFont typeface="Lato"/>
              <a:buChar char="■"/>
              <a:defRPr sz="1100">
                <a:solidFill>
                  <a:schemeClr val="accent1"/>
                </a:solidFill>
                <a:latin typeface="Lato"/>
                <a:ea typeface="Lato"/>
                <a:cs typeface="Lato"/>
                <a:sym typeface="Lato"/>
              </a:defRPr>
            </a:lvl9pPr>
          </a:lstStyle>
          <a:p/>
        </p:txBody>
      </p:sp>
      <p:sp>
        <p:nvSpPr>
          <p:cNvPr id="8" name="Google Shape;8;p1"/>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accent1"/>
                </a:solidFill>
                <a:latin typeface="Lato"/>
                <a:ea typeface="Lato"/>
                <a:cs typeface="Lato"/>
                <a:sym typeface="Lato"/>
              </a:defRPr>
            </a:lvl1pPr>
            <a:lvl2pPr lvl="1" algn="r">
              <a:buNone/>
              <a:defRPr sz="1000">
                <a:solidFill>
                  <a:schemeClr val="accent1"/>
                </a:solidFill>
                <a:latin typeface="Lato"/>
                <a:ea typeface="Lato"/>
                <a:cs typeface="Lato"/>
                <a:sym typeface="Lato"/>
              </a:defRPr>
            </a:lvl2pPr>
            <a:lvl3pPr lvl="2" algn="r">
              <a:buNone/>
              <a:defRPr sz="1000">
                <a:solidFill>
                  <a:schemeClr val="accent1"/>
                </a:solidFill>
                <a:latin typeface="Lato"/>
                <a:ea typeface="Lato"/>
                <a:cs typeface="Lato"/>
                <a:sym typeface="Lato"/>
              </a:defRPr>
            </a:lvl3pPr>
            <a:lvl4pPr lvl="3" algn="r">
              <a:buNone/>
              <a:defRPr sz="1000">
                <a:solidFill>
                  <a:schemeClr val="accent1"/>
                </a:solidFill>
                <a:latin typeface="Lato"/>
                <a:ea typeface="Lato"/>
                <a:cs typeface="Lato"/>
                <a:sym typeface="Lato"/>
              </a:defRPr>
            </a:lvl4pPr>
            <a:lvl5pPr lvl="4" algn="r">
              <a:buNone/>
              <a:defRPr sz="1000">
                <a:solidFill>
                  <a:schemeClr val="accent1"/>
                </a:solidFill>
                <a:latin typeface="Lato"/>
                <a:ea typeface="Lato"/>
                <a:cs typeface="Lato"/>
                <a:sym typeface="Lato"/>
              </a:defRPr>
            </a:lvl5pPr>
            <a:lvl6pPr lvl="5" algn="r">
              <a:buNone/>
              <a:defRPr sz="1000">
                <a:solidFill>
                  <a:schemeClr val="accent1"/>
                </a:solidFill>
                <a:latin typeface="Lato"/>
                <a:ea typeface="Lato"/>
                <a:cs typeface="Lato"/>
                <a:sym typeface="Lato"/>
              </a:defRPr>
            </a:lvl6pPr>
            <a:lvl7pPr lvl="6" algn="r">
              <a:buNone/>
              <a:defRPr sz="1000">
                <a:solidFill>
                  <a:schemeClr val="accent1"/>
                </a:solidFill>
                <a:latin typeface="Lato"/>
                <a:ea typeface="Lato"/>
                <a:cs typeface="Lato"/>
                <a:sym typeface="Lato"/>
              </a:defRPr>
            </a:lvl7pPr>
            <a:lvl8pPr lvl="7" algn="r">
              <a:buNone/>
              <a:defRPr sz="1000">
                <a:solidFill>
                  <a:schemeClr val="accent1"/>
                </a:solidFill>
                <a:latin typeface="Lato"/>
                <a:ea typeface="Lato"/>
                <a:cs typeface="Lato"/>
                <a:sym typeface="Lato"/>
              </a:defRPr>
            </a:lvl8pPr>
            <a:lvl9pPr lvl="8" algn="r">
              <a:buNone/>
              <a:defRPr sz="1000">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hyperlink" Target="https://www.history.com/topics/us-presidents/thomas-jefferson" TargetMode="External"/><Relationship Id="rId4" Type="http://schemas.openxmlformats.org/officeDocument/2006/relationships/hyperlink" Target="https://www.history.com/topics/us-states/louisiana" TargetMode="External"/><Relationship Id="rId5"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5" name="Shape 85"/>
        <p:cNvGrpSpPr/>
        <p:nvPr/>
      </p:nvGrpSpPr>
      <p:grpSpPr>
        <a:xfrm>
          <a:off x="0" y="0"/>
          <a:ext cx="0" cy="0"/>
          <a:chOff x="0" y="0"/>
          <a:chExt cx="0" cy="0"/>
        </a:xfrm>
      </p:grpSpPr>
      <p:sp>
        <p:nvSpPr>
          <p:cNvPr id="86" name="Google Shape;86;p13"/>
          <p:cNvSpPr txBox="1"/>
          <p:nvPr>
            <p:ph type="ctrTitle"/>
          </p:nvPr>
        </p:nvSpPr>
        <p:spPr>
          <a:xfrm>
            <a:off x="729450" y="1322450"/>
            <a:ext cx="7688100" cy="1664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Manifest Destiny</a:t>
            </a:r>
            <a:endParaRPr/>
          </a:p>
        </p:txBody>
      </p:sp>
      <p:sp>
        <p:nvSpPr>
          <p:cNvPr id="87" name="Google Shape;87;p13"/>
          <p:cNvSpPr txBox="1"/>
          <p:nvPr>
            <p:ph idx="1" type="subTitle"/>
          </p:nvPr>
        </p:nvSpPr>
        <p:spPr>
          <a:xfrm>
            <a:off x="729627" y="3172900"/>
            <a:ext cx="7688100" cy="541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5.02.1.02- Creates a project that demonstrates an understanding of Manifest Destiny</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1" name="Shape 91"/>
        <p:cNvGrpSpPr/>
        <p:nvPr/>
      </p:nvGrpSpPr>
      <p:grpSpPr>
        <a:xfrm>
          <a:off x="0" y="0"/>
          <a:ext cx="0" cy="0"/>
          <a:chOff x="0" y="0"/>
          <a:chExt cx="0" cy="0"/>
        </a:xfrm>
      </p:grpSpPr>
      <p:sp>
        <p:nvSpPr>
          <p:cNvPr id="92" name="Google Shape;92;p14"/>
          <p:cNvSpPr txBox="1"/>
          <p:nvPr>
            <p:ph type="title"/>
          </p:nvPr>
        </p:nvSpPr>
        <p:spPr>
          <a:xfrm>
            <a:off x="729450" y="1318650"/>
            <a:ext cx="7688700" cy="535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Manifest Destiny:</a:t>
            </a:r>
            <a:endParaRPr/>
          </a:p>
        </p:txBody>
      </p:sp>
      <p:sp>
        <p:nvSpPr>
          <p:cNvPr id="93" name="Google Shape;93;p14"/>
          <p:cNvSpPr txBox="1"/>
          <p:nvPr>
            <p:ph idx="1" type="body"/>
          </p:nvPr>
        </p:nvSpPr>
        <p:spPr>
          <a:xfrm>
            <a:off x="729450" y="2078875"/>
            <a:ext cx="7688700" cy="2261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000000"/>
                </a:solidFill>
              </a:rPr>
              <a:t>The belief that it was the destiny of the United States to </a:t>
            </a:r>
            <a:r>
              <a:rPr lang="en" sz="1800">
                <a:solidFill>
                  <a:srgbClr val="000000"/>
                </a:solidFill>
              </a:rPr>
              <a:t>acquire</a:t>
            </a:r>
            <a:r>
              <a:rPr lang="en" sz="1800">
                <a:solidFill>
                  <a:srgbClr val="000000"/>
                </a:solidFill>
              </a:rPr>
              <a:t> all land in the western territories</a:t>
            </a:r>
            <a:endParaRPr sz="1800">
              <a:solidFill>
                <a:srgbClr val="000000"/>
              </a:solidFill>
            </a:endParaRPr>
          </a:p>
          <a:p>
            <a:pPr indent="0" lvl="0" marL="0" rtl="0" algn="l">
              <a:spcBef>
                <a:spcPts val="1600"/>
              </a:spcBef>
              <a:spcAft>
                <a:spcPts val="0"/>
              </a:spcAft>
              <a:buNone/>
            </a:pPr>
            <a:r>
              <a:t/>
            </a:r>
            <a:endParaRPr sz="1800"/>
          </a:p>
          <a:p>
            <a:pPr indent="0" lvl="0" marL="0" rtl="0" algn="l">
              <a:spcBef>
                <a:spcPts val="1600"/>
              </a:spcBef>
              <a:spcAft>
                <a:spcPts val="1600"/>
              </a:spcAft>
              <a:buNone/>
            </a:pPr>
            <a:r>
              <a:t/>
            </a:r>
            <a:endParaRPr sz="1800"/>
          </a:p>
        </p:txBody>
      </p:sp>
      <p:pic>
        <p:nvPicPr>
          <p:cNvPr id="94" name="Google Shape;94;p14"/>
          <p:cNvPicPr preferRelativeResize="0"/>
          <p:nvPr/>
        </p:nvPicPr>
        <p:blipFill>
          <a:blip r:embed="rId3">
            <a:alphaModFix/>
          </a:blip>
          <a:stretch>
            <a:fillRect/>
          </a:stretch>
        </p:blipFill>
        <p:spPr>
          <a:xfrm>
            <a:off x="4372750" y="2571761"/>
            <a:ext cx="4336425" cy="243923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8" name="Shape 98"/>
        <p:cNvGrpSpPr/>
        <p:nvPr/>
      </p:nvGrpSpPr>
      <p:grpSpPr>
        <a:xfrm>
          <a:off x="0" y="0"/>
          <a:ext cx="0" cy="0"/>
          <a:chOff x="0" y="0"/>
          <a:chExt cx="0" cy="0"/>
        </a:xfrm>
      </p:grpSpPr>
      <p:sp>
        <p:nvSpPr>
          <p:cNvPr id="99" name="Google Shape;99;p15"/>
          <p:cNvSpPr txBox="1"/>
          <p:nvPr>
            <p:ph type="title"/>
          </p:nvPr>
        </p:nvSpPr>
        <p:spPr>
          <a:xfrm>
            <a:off x="729450" y="1318650"/>
            <a:ext cx="7688700" cy="535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Louisiana Purchase:</a:t>
            </a:r>
            <a:endParaRPr/>
          </a:p>
        </p:txBody>
      </p:sp>
      <p:sp>
        <p:nvSpPr>
          <p:cNvPr id="100" name="Google Shape;100;p15"/>
          <p:cNvSpPr txBox="1"/>
          <p:nvPr>
            <p:ph idx="1" type="body"/>
          </p:nvPr>
        </p:nvSpPr>
        <p:spPr>
          <a:xfrm>
            <a:off x="330975" y="2068375"/>
            <a:ext cx="4336200" cy="2881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sz="1800">
                <a:solidFill>
                  <a:srgbClr val="181818"/>
                </a:solidFill>
                <a:highlight>
                  <a:srgbClr val="FFFFFF"/>
                </a:highlight>
              </a:rPr>
              <a:t>President </a:t>
            </a:r>
            <a:r>
              <a:rPr lang="en" sz="1800" u="sng">
                <a:solidFill>
                  <a:srgbClr val="E80C30"/>
                </a:solidFill>
                <a:highlight>
                  <a:srgbClr val="FFFFFF"/>
                </a:highlight>
                <a:hlinkClick r:id="rId3"/>
              </a:rPr>
              <a:t>Thomas Jefferson</a:t>
            </a:r>
            <a:r>
              <a:rPr lang="en" sz="1800">
                <a:solidFill>
                  <a:srgbClr val="181818"/>
                </a:solidFill>
                <a:highlight>
                  <a:srgbClr val="FFFFFF"/>
                </a:highlight>
              </a:rPr>
              <a:t> kicked off the country’s westward expansion in 1803 with the </a:t>
            </a:r>
            <a:r>
              <a:rPr lang="en" sz="1800" u="sng">
                <a:solidFill>
                  <a:srgbClr val="E80C30"/>
                </a:solidFill>
                <a:highlight>
                  <a:srgbClr val="FFFFFF"/>
                </a:highlight>
                <a:hlinkClick r:id="rId4"/>
              </a:rPr>
              <a:t>Louisiana</a:t>
            </a:r>
            <a:r>
              <a:rPr lang="en" sz="1800">
                <a:solidFill>
                  <a:srgbClr val="181818"/>
                </a:solidFill>
                <a:highlight>
                  <a:srgbClr val="FFFFFF"/>
                </a:highlight>
              </a:rPr>
              <a:t> Purchase, which at some 828,000 square miles nearly doubled the size of the United States and stretched from the Mississippi River to the Rocky Mountains.</a:t>
            </a:r>
            <a:endParaRPr sz="1800"/>
          </a:p>
        </p:txBody>
      </p:sp>
      <p:pic>
        <p:nvPicPr>
          <p:cNvPr id="101" name="Google Shape;101;p15"/>
          <p:cNvPicPr preferRelativeResize="0"/>
          <p:nvPr/>
        </p:nvPicPr>
        <p:blipFill>
          <a:blip r:embed="rId5">
            <a:alphaModFix/>
          </a:blip>
          <a:stretch>
            <a:fillRect/>
          </a:stretch>
        </p:blipFill>
        <p:spPr>
          <a:xfrm>
            <a:off x="4667175" y="1934913"/>
            <a:ext cx="4267200" cy="25431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5" name="Shape 105"/>
        <p:cNvGrpSpPr/>
        <p:nvPr/>
      </p:nvGrpSpPr>
      <p:grpSpPr>
        <a:xfrm>
          <a:off x="0" y="0"/>
          <a:ext cx="0" cy="0"/>
          <a:chOff x="0" y="0"/>
          <a:chExt cx="0" cy="0"/>
        </a:xfrm>
      </p:grpSpPr>
      <p:sp>
        <p:nvSpPr>
          <p:cNvPr id="106" name="Google Shape;106;p16"/>
          <p:cNvSpPr txBox="1"/>
          <p:nvPr>
            <p:ph type="title"/>
          </p:nvPr>
        </p:nvSpPr>
        <p:spPr>
          <a:xfrm>
            <a:off x="729450" y="1318650"/>
            <a:ext cx="7688700" cy="535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Oregon Trail:</a:t>
            </a:r>
            <a:endParaRPr/>
          </a:p>
        </p:txBody>
      </p:sp>
      <p:sp>
        <p:nvSpPr>
          <p:cNvPr id="107" name="Google Shape;107;p16"/>
          <p:cNvSpPr txBox="1"/>
          <p:nvPr>
            <p:ph idx="1" type="body"/>
          </p:nvPr>
        </p:nvSpPr>
        <p:spPr>
          <a:xfrm>
            <a:off x="729450" y="1853850"/>
            <a:ext cx="4052400" cy="24861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sz="1800">
                <a:solidFill>
                  <a:srgbClr val="000000"/>
                </a:solidFill>
                <a:highlight>
                  <a:srgbClr val="FFFFFF"/>
                </a:highlight>
              </a:rPr>
              <a:t>From about 1811-1840 the Oregon Trail was laid down by </a:t>
            </a:r>
            <a:r>
              <a:rPr b="1" lang="en" sz="1800">
                <a:solidFill>
                  <a:srgbClr val="000000"/>
                </a:solidFill>
                <a:highlight>
                  <a:srgbClr val="FFFFFF"/>
                </a:highlight>
              </a:rPr>
              <a:t>traders</a:t>
            </a:r>
            <a:r>
              <a:rPr lang="en" sz="1800">
                <a:solidFill>
                  <a:srgbClr val="000000"/>
                </a:solidFill>
                <a:highlight>
                  <a:srgbClr val="FFFFFF"/>
                </a:highlight>
              </a:rPr>
              <a:t> and fur trappers. It could only be traveled by horseback or on foot. By the year 1836, the first of the migrant train of wagons was put together. It started in Independence, Missouri.</a:t>
            </a:r>
            <a:endParaRPr sz="1800">
              <a:solidFill>
                <a:srgbClr val="000000"/>
              </a:solidFill>
            </a:endParaRPr>
          </a:p>
        </p:txBody>
      </p:sp>
      <p:pic>
        <p:nvPicPr>
          <p:cNvPr id="108" name="Google Shape;108;p16"/>
          <p:cNvPicPr preferRelativeResize="0"/>
          <p:nvPr/>
        </p:nvPicPr>
        <p:blipFill>
          <a:blip r:embed="rId3">
            <a:alphaModFix/>
          </a:blip>
          <a:stretch>
            <a:fillRect/>
          </a:stretch>
        </p:blipFill>
        <p:spPr>
          <a:xfrm>
            <a:off x="4781850" y="1853850"/>
            <a:ext cx="4057350" cy="228225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2" name="Shape 112"/>
        <p:cNvGrpSpPr/>
        <p:nvPr/>
      </p:nvGrpSpPr>
      <p:grpSpPr>
        <a:xfrm>
          <a:off x="0" y="0"/>
          <a:ext cx="0" cy="0"/>
          <a:chOff x="0" y="0"/>
          <a:chExt cx="0" cy="0"/>
        </a:xfrm>
      </p:grpSpPr>
      <p:sp>
        <p:nvSpPr>
          <p:cNvPr id="113" name="Google Shape;113;p17"/>
          <p:cNvSpPr txBox="1"/>
          <p:nvPr>
            <p:ph type="title"/>
          </p:nvPr>
        </p:nvSpPr>
        <p:spPr>
          <a:xfrm>
            <a:off x="729450" y="1318650"/>
            <a:ext cx="7688700" cy="535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Hardships on Trail:</a:t>
            </a:r>
            <a:endParaRPr/>
          </a:p>
        </p:txBody>
      </p:sp>
      <p:sp>
        <p:nvSpPr>
          <p:cNvPr id="114" name="Google Shape;114;p17"/>
          <p:cNvSpPr txBox="1"/>
          <p:nvPr>
            <p:ph idx="1" type="body"/>
          </p:nvPr>
        </p:nvSpPr>
        <p:spPr>
          <a:xfrm>
            <a:off x="729450" y="2078875"/>
            <a:ext cx="7688700" cy="22611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sz="1800">
                <a:solidFill>
                  <a:srgbClr val="000000"/>
                </a:solidFill>
              </a:rPr>
              <a:t>Travelers were inspired by dreams of gold and rich farmlands, but they were also motivated by difficult economic times in the east and diseases like yellow fever and malaria that were decimating the Midwest around 1837. </a:t>
            </a:r>
            <a:endParaRPr sz="1800">
              <a:solidFill>
                <a:srgbClr val="000000"/>
              </a:solidFill>
            </a:endParaRPr>
          </a:p>
        </p:txBody>
      </p:sp>
      <p:pic>
        <p:nvPicPr>
          <p:cNvPr id="115" name="Google Shape;115;p17"/>
          <p:cNvPicPr preferRelativeResize="0"/>
          <p:nvPr/>
        </p:nvPicPr>
        <p:blipFill rotWithShape="1">
          <a:blip r:embed="rId3">
            <a:alphaModFix/>
          </a:blip>
          <a:srcRect b="20544" l="19440" r="20373" t="13226"/>
          <a:stretch/>
        </p:blipFill>
        <p:spPr>
          <a:xfrm>
            <a:off x="6071525" y="3271725"/>
            <a:ext cx="2694951" cy="166729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