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31241"/>
    <p:restoredTop sz="94674"/>
  </p:normalViewPr>
  <p:slideViewPr>
    <p:cSldViewPr snapToGrid="0">
      <p:cViewPr varScale="1">
        <p:scale>
          <a:sx n="62" d="100"/>
          <a:sy n="62" d="100"/>
        </p:scale>
        <p:origin x="192" y="18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7cab3a9892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7cab3a9892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7cab3a9892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7cab3a9892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7cab3a9892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7cab3a9892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7cab3a9892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7cab3a9892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cab3a9892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cab3a9892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cab3a9892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cab3a9892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7cab3a9892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7cab3a9892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100"/>
            <a:ext cx="9144000" cy="17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039650"/>
            <a:ext cx="8520600" cy="210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Google Shape;16;p3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6864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265500" y="1382350"/>
            <a:ext cx="4045200" cy="133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perback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ld Standard TT"/>
              <a:buChar char="●"/>
              <a:defRPr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Northern VS Southern Soldiers in the Civil War</a:t>
            </a:r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made them think differently?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Civil War</a:t>
            </a:r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Civil War took place from </a:t>
            </a:r>
            <a:r>
              <a:rPr lang="en" u="sng"/>
              <a:t>1861-1865</a:t>
            </a:r>
            <a:endParaRPr u="sng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North and the South could not agree on </a:t>
            </a:r>
            <a:r>
              <a:rPr lang="en" u="sng"/>
              <a:t>whether or not slaves should be freed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North wanted </a:t>
            </a:r>
            <a:r>
              <a:rPr lang="en" u="sng"/>
              <a:t>slavery to end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South wanted </a:t>
            </a:r>
            <a:r>
              <a:rPr lang="en" u="sng"/>
              <a:t>to keep slavery</a:t>
            </a:r>
            <a:endParaRPr u="sng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North- The Union (⅓)</a:t>
            </a:r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51507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Soldiers were typically </a:t>
            </a:r>
            <a:r>
              <a:rPr lang="en" u="sng"/>
              <a:t>under 30 </a:t>
            </a:r>
            <a:r>
              <a:rPr lang="en"/>
              <a:t>years of age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Many soldiers had been </a:t>
            </a:r>
            <a:r>
              <a:rPr lang="en" u="sng"/>
              <a:t>farmers </a:t>
            </a:r>
            <a:r>
              <a:rPr lang="en"/>
              <a:t>before the war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Soldiers ranged in education- some went to college while others were </a:t>
            </a:r>
            <a:r>
              <a:rPr lang="en" u="sng"/>
              <a:t>illiterate </a:t>
            </a:r>
            <a:r>
              <a:rPr lang="en"/>
              <a:t>(couldn’t read or write)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2350" y="257638"/>
            <a:ext cx="3409950" cy="454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Union Continued (⅔)</a:t>
            </a:r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42603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/>
              <a:t>Foreigners</a:t>
            </a:r>
            <a:r>
              <a:rPr lang="en"/>
              <a:t> fought for the Union- Germans, Irish, Canadians, and English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/>
              <a:t>Black men</a:t>
            </a:r>
            <a:r>
              <a:rPr lang="en"/>
              <a:t> could fight for the Union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Some </a:t>
            </a:r>
            <a:r>
              <a:rPr lang="en" u="sng"/>
              <a:t>women</a:t>
            </a:r>
            <a:r>
              <a:rPr lang="en"/>
              <a:t> dressed up like men to fight in the army- like J</a:t>
            </a:r>
            <a:r>
              <a:rPr lang="en" u="sng"/>
              <a:t>ennie Hodgers</a:t>
            </a:r>
            <a:endParaRPr u="sng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270000"/>
            <a:ext cx="4267200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5569200" y="4568800"/>
            <a:ext cx="2373900" cy="3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ld Standard TT"/>
                <a:ea typeface="Old Standard TT"/>
                <a:cs typeface="Old Standard TT"/>
                <a:sym typeface="Old Standard TT"/>
              </a:rPr>
              <a:t>Jennie Hodgers in disguise</a:t>
            </a:r>
            <a:endParaRPr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Union (3/3) </a:t>
            </a:r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42603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Soldiers in the Union Army </a:t>
            </a:r>
            <a:r>
              <a:rPr lang="en" u="sng"/>
              <a:t>did not </a:t>
            </a:r>
            <a:r>
              <a:rPr lang="en"/>
              <a:t>support slavery- they were fighting to end it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North was also fighting to </a:t>
            </a:r>
            <a:r>
              <a:rPr lang="en" u="sng"/>
              <a:t>preserve the Union </a:t>
            </a:r>
            <a:r>
              <a:rPr lang="en"/>
              <a:t>(keep the United States a whole country)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Union soldiers supported Abe Lincoln- the president is known as the “Great Emancipator” (emancipator: the freeing of someone from slavery)</a:t>
            </a:r>
            <a:endParaRPr/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4000" y="509863"/>
            <a:ext cx="3299015" cy="412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South- The Confederacy (⅓)</a:t>
            </a:r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42603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Most Confederate soldiers were </a:t>
            </a:r>
            <a:r>
              <a:rPr lang="en" u="sng"/>
              <a:t>under 30</a:t>
            </a:r>
            <a:r>
              <a:rPr lang="en"/>
              <a:t> years of age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Many of the soldiers had been </a:t>
            </a:r>
            <a:r>
              <a:rPr lang="en" u="sng"/>
              <a:t>farmers</a:t>
            </a:r>
            <a:r>
              <a:rPr lang="en"/>
              <a:t> before the war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Many soldiers ranged in education- from college education to being illiterate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84300" y="1171600"/>
            <a:ext cx="3048000" cy="360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Confederacy Continued (⅔)</a:t>
            </a:r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body" idx="1"/>
          </p:nvPr>
        </p:nvSpPr>
        <p:spPr>
          <a:xfrm>
            <a:off x="311700" y="1185450"/>
            <a:ext cx="42603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Foreign men helped to fight for the Confederacy- I</a:t>
            </a:r>
            <a:r>
              <a:rPr lang="en" u="sng"/>
              <a:t>rish, Germans</a:t>
            </a:r>
            <a:r>
              <a:rPr lang="en"/>
              <a:t>, French, Poles, and Canadians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Some black men helped the Confederacy as s</a:t>
            </a:r>
            <a:r>
              <a:rPr lang="en" u="sng"/>
              <a:t>ervants and laborers</a:t>
            </a:r>
            <a:r>
              <a:rPr lang="en" b="1" u="sng"/>
              <a:t> </a:t>
            </a:r>
            <a:r>
              <a:rPr lang="en" b="1"/>
              <a:t>but, </a:t>
            </a:r>
            <a:r>
              <a:rPr lang="en"/>
              <a:t>they were NOT allowed to fight</a:t>
            </a:r>
            <a:endParaRPr/>
          </a:p>
        </p:txBody>
      </p:sp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486050"/>
            <a:ext cx="4267201" cy="2397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Confederacy (3/3)</a:t>
            </a:r>
            <a:endParaRPr/>
          </a:p>
        </p:txBody>
      </p:sp>
      <p:sp>
        <p:nvSpPr>
          <p:cNvPr id="108" name="Google Shape;108;p20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42603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South wanted to keep slavery- </a:t>
            </a:r>
            <a:r>
              <a:rPr lang="en" u="sng"/>
              <a:t>free labor on plantations</a:t>
            </a:r>
            <a:endParaRPr u="sng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They also argued that they were fighting for </a:t>
            </a:r>
            <a:r>
              <a:rPr lang="en" u="sng"/>
              <a:t>state's rights</a:t>
            </a:r>
            <a:endParaRPr u="sng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South did not support Lincoln because he wanted to end slavery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/>
              <a:t>Jefferson Davis</a:t>
            </a:r>
            <a:r>
              <a:rPr lang="en"/>
              <a:t> was the President of the Confederate States</a:t>
            </a:r>
            <a:endParaRPr/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9025" y="788325"/>
            <a:ext cx="2987443" cy="3780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aperback">
  <a:themeElements>
    <a:clrScheme name="Paperback">
      <a:dk1>
        <a:srgbClr val="000000"/>
      </a:dk1>
      <a:lt1>
        <a:srgbClr val="FFFFFF"/>
      </a:lt1>
      <a:dk2>
        <a:srgbClr val="00695C"/>
      </a:dk2>
      <a:lt2>
        <a:srgbClr val="26A69A"/>
      </a:lt2>
      <a:accent1>
        <a:srgbClr val="FFFBF0"/>
      </a:accent1>
      <a:accent2>
        <a:srgbClr val="B7B7B7"/>
      </a:accent2>
      <a:accent3>
        <a:srgbClr val="FB8C00"/>
      </a:accent3>
      <a:accent4>
        <a:srgbClr val="80CBC4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323</Words>
  <Application>Microsoft Macintosh PowerPoint</Application>
  <PresentationFormat>On-screen Show (16:9)</PresentationFormat>
  <Paragraphs>32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Old Standard TT</vt:lpstr>
      <vt:lpstr>Paperback</vt:lpstr>
      <vt:lpstr>Northern VS Southern Soldiers in the Civil War</vt:lpstr>
      <vt:lpstr>Civil War</vt:lpstr>
      <vt:lpstr>The North- The Union (⅓)</vt:lpstr>
      <vt:lpstr>Union Continued (⅔)</vt:lpstr>
      <vt:lpstr>The Union (3/3) </vt:lpstr>
      <vt:lpstr>The South- The Confederacy (⅓)</vt:lpstr>
      <vt:lpstr>The Confederacy Continued (⅔)</vt:lpstr>
      <vt:lpstr>The Confederacy (3/3)</vt:lpstr>
    </vt:vector>
  </TitlesOfParts>
  <LinksUpToDate>false</LinksUpToDate>
  <SharedDoc>false</SharedDoc>
  <HyperlinksChanged>false</HyperlinksChanged>
  <AppVersion>15.0037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Northern VS Southern Soldiers in the Civil War</dc:title>
  <cp:lastModifiedBy>Microsoft Office User</cp:lastModifiedBy>
  <cp:revision>1</cp:revision>
  <dcterms:modified xsi:type="dcterms:W3CDTF">2020-04-07T22:12:52Z</dcterms:modified>
</cp:coreProperties>
</file>