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oboto Slab"/>
      <p:regular r:id="rId12"/>
      <p:bold r:id="rId13"/>
    </p:embeddedFon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Slab-bold.fntdata"/><Relationship Id="rId12" Type="http://schemas.openxmlformats.org/officeDocument/2006/relationships/font" Target="fonts/RobotoSlab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d3ca2964e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7d3ca2964e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7d3ca2964e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7d3ca2964e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d3ca2964e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d3ca2964e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d3ca2964e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7d3ca2964e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d3ca2964e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d3ca2964e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Rise and Fall of the Persian Empire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Background:</a:t>
            </a:r>
            <a:endParaRPr/>
          </a:p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87900" y="1447599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Name given to several dynasties in modern-day Iran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highlight>
                  <a:schemeClr val="lt1"/>
                </a:highlight>
              </a:rPr>
              <a:t>In power from 6th century BC to 12th century BC</a:t>
            </a:r>
            <a:endParaRPr>
              <a:highlight>
                <a:schemeClr val="lt1"/>
              </a:highlight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highlight>
                  <a:schemeClr val="lt1"/>
                </a:highlight>
              </a:rPr>
              <a:t>Founded by Cyrus the Great around 550 BC</a:t>
            </a:r>
            <a:endParaRPr>
              <a:highlight>
                <a:schemeClr val="lt1"/>
              </a:highlight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Eventually fell to Alexander the Great</a:t>
            </a:r>
            <a:endParaRPr/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9550" y="2404180"/>
            <a:ext cx="2876550" cy="216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Cyrus the Great</a:t>
            </a:r>
            <a:endParaRPr/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87900" y="1489825"/>
            <a:ext cx="6288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Cyrus the Great defeated nearby kingdoms such as Media, Lydia, and Babylon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He made Persia a world </a:t>
            </a:r>
            <a:r>
              <a:rPr lang="en"/>
              <a:t>superpower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Persian Empire united one </a:t>
            </a:r>
            <a:r>
              <a:rPr lang="en"/>
              <a:t>government</a:t>
            </a:r>
            <a:r>
              <a:rPr lang="en"/>
              <a:t> in three important sites- Mesopotamia, Egypt’s Nile River, and India’s Indus Valley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9200" y="1296525"/>
            <a:ext cx="1828800" cy="307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Darius the Great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387900" y="1489825"/>
            <a:ext cx="65127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4th king, ruled over the Persian Empire when the empire was at its largest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Introduced standard currency, weights, measures, and made Aramaic the official language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5900" y="1401050"/>
            <a:ext cx="16002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Capital</a:t>
            </a:r>
            <a:endParaRPr/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capital of the Persian Empire was Persepolis (southern Iran)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It was built on massive terraces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8478" y="2500925"/>
            <a:ext cx="2927626" cy="240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Fall of the Persian Empire</a:t>
            </a:r>
            <a:endParaRPr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87900" y="1489825"/>
            <a:ext cx="54825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Persian Empire began to decline after they failed to invade Greece in 480 BC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invasion was expensive and led to heavier taxes on the Persian people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Persian Empire fell to Alexander the Great of Macedon  in 330 BC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6625" y="1554550"/>
            <a:ext cx="2120475" cy="2369943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 txBox="1"/>
          <p:nvPr/>
        </p:nvSpPr>
        <p:spPr>
          <a:xfrm>
            <a:off x="6628500" y="4090575"/>
            <a:ext cx="19191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Alexander the Great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